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80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318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1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61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03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742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625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388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21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466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76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04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B394C-C386-0DEB-484C-BE086C03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38252"/>
            <a:ext cx="10058400" cy="3566160"/>
          </a:xfrm>
        </p:spPr>
        <p:txBody>
          <a:bodyPr>
            <a:normAutofit/>
          </a:bodyPr>
          <a:lstStyle/>
          <a:p>
            <a:r>
              <a:rPr lang="ru-RU" sz="6000" b="1" spc="-6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СХЕМЫ СОЕДИНЕНИЙ ВНЕШНИХ ПРОВОДОК</a:t>
            </a:r>
            <a:br>
              <a:rPr lang="ru-RU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DB7F2E-950B-0C0D-F930-AFA607EC91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5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96037-EC6C-F176-9DD4-A7804BF5D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63527"/>
            <a:ext cx="10058400" cy="1450757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4CDBE8-65F6-5407-A2EC-5DD568E9D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245704"/>
            <a:ext cx="10241280" cy="4623390"/>
          </a:xfrm>
        </p:spPr>
        <p:txBody>
          <a:bodyPr/>
          <a:lstStyle/>
          <a:p>
            <a:pPr algn="just"/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Схема соединений внешних проводок – это комбинированная схема, </a:t>
            </a:r>
          </a:p>
          <a:p>
            <a:pPr algn="just"/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которой показаны электрические и трубные связи между приборами и средствами автоматизации, установленные на техническом оборудовании, вне щитов и на щитах, а также подключения проводок к приборам и щитам.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6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B532C-AAA1-2FC6-AC0B-05FA260CC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286603"/>
            <a:ext cx="10058400" cy="1450757"/>
          </a:xfrm>
        </p:spPr>
        <p:txBody>
          <a:bodyPr>
            <a:normAutofit/>
          </a:bodyPr>
          <a:lstStyle/>
          <a:p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 и общие принципы выполнения схем соединений внешних проводок</a:t>
            </a:r>
            <a:endParaRPr lang="ru-RU" sz="8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850881-6034-0A3F-A1B4-1BD06CCBE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08312"/>
            <a:ext cx="10058400" cy="3960781"/>
          </a:xfrm>
        </p:spPr>
        <p:txBody>
          <a:bodyPr>
            <a:normAutofit fontScale="92500"/>
          </a:bodyPr>
          <a:lstStyle/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Схемы соединений внешних проводок в общем случае должны содержать: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первичные приборы;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щиты и пульты;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внещитовые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приборы; 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групповые установки приборов;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внешние электрические и трубные проводки;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защитное зануление систем автоматизации;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технические требования;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перечень элементов.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331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012CD-2EC9-1740-FC85-659BF69AA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17" y="768626"/>
            <a:ext cx="9541566" cy="672549"/>
          </a:xfrm>
        </p:spPr>
        <p:txBody>
          <a:bodyPr>
            <a:normAutofit/>
          </a:bodyPr>
          <a:lstStyle/>
          <a:p>
            <a:pPr indent="449580" algn="ctr"/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Первичные приборы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6E336-59D8-2ED7-B4F7-F15F34B1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55" y="5221356"/>
            <a:ext cx="726219" cy="992294"/>
          </a:xfrm>
        </p:spPr>
        <p:txBody>
          <a:bodyPr/>
          <a:lstStyle/>
          <a:p>
            <a:r>
              <a:rPr lang="ru-RU" dirty="0"/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3ECA52-F174-61B9-6B79-1E32036CE8A7}"/>
              </a:ext>
            </a:extLst>
          </p:cNvPr>
          <p:cNvSpPr txBox="1"/>
          <p:nvPr/>
        </p:nvSpPr>
        <p:spPr>
          <a:xfrm>
            <a:off x="1205949" y="2001151"/>
            <a:ext cx="997888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изображении первичных приборов сверху поля чертежа размещают таблицу с поясняющими надписями (рисунок 10.1). При большой насыщенности схемы приборами таблицу располагают и сверху и снизу в зеркальном отображении. Размеры строк таблицы следует принимать, исходя из размещенных в этих графах текстов.  В строке “ПОЗИЦИЯ” таблицы указывают позиции приборов по функциональным схемам и позиционные обозначения электроаппаратуры, присвоенные ей по принципиальным электрическим схемам.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65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54485-9111-4D42-D73E-CBE14F48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71501"/>
            <a:ext cx="10383520" cy="939800"/>
          </a:xfrm>
        </p:spPr>
        <p:txBody>
          <a:bodyPr>
            <a:normAutofit fontScale="90000"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Щиты, пульты, </a:t>
            </a:r>
            <a:r>
              <a:rPr lang="ru-RU" sz="4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стативы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E7641-4EA8-F378-74C8-34259F50F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66052"/>
            <a:ext cx="10058400" cy="4039447"/>
          </a:xfrm>
        </p:spPr>
        <p:txBody>
          <a:bodyPr>
            <a:normAutofit fontScale="92500" lnSpcReduction="10000"/>
          </a:bodyPr>
          <a:lstStyle/>
          <a:p>
            <a:pPr indent="449580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Щиты, пульты,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стативы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изображают в виде прямоугольников в средней части чертежа (при расположении таблиц с поясняющими надписями сверху и снизу чертежа) или внизу чертежа (при расположении таблиц сверху). Внутри прямоугольника указывают наименование щита, а для составных щитов – номера отдельных секций.</a:t>
            </a:r>
          </a:p>
          <a:p>
            <a:pPr indent="449580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Размеры прямоугольников следует принимать исходя из размещенной в них информации.</a:t>
            </a:r>
          </a:p>
          <a:p>
            <a:pPr indent="449580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единичных односекционных щитов подключение внешних проводок на схеме соединений показывают следующим образом:</a:t>
            </a:r>
          </a:p>
          <a:p>
            <a:pPr indent="449580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в прямоугольнике щита показывают блоки зажимов, разъемы, соединители, а также подключение к ним труб, жил кабелей и проводов с соответствующей маркировкой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6449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B957E-79C4-AB03-CF46-94CBCBBA2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23900"/>
            <a:ext cx="10058400" cy="716943"/>
          </a:xfrm>
        </p:spPr>
        <p:txBody>
          <a:bodyPr>
            <a:normAutofit/>
          </a:bodyPr>
          <a:lstStyle/>
          <a:p>
            <a:pPr indent="449580" algn="ctr"/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Внещитовые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приборы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B4E6A-2FED-B4EA-258A-51A8C4D0C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561320" cy="4288366"/>
          </a:xfrm>
        </p:spPr>
        <p:txBody>
          <a:bodyPr>
            <a:normAutofit fontScale="92500" lnSpcReduction="10000"/>
          </a:bodyPr>
          <a:lstStyle/>
          <a:p>
            <a:pPr indent="449580" algn="just"/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Внещитовые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приборы (датчики, электроконтактные сигнализаторы и т.п.) и групповые установки приборов располагают на поле чертежа между таблицей с поясняющими надписями и прямоугольниками щитов. </a:t>
            </a:r>
          </a:p>
          <a:p>
            <a:pPr indent="449580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внещитовых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приборов, не имеющих номеров электрических выводов применяют условные графические обозначения по ГОСТ21.404-85.</a:t>
            </a:r>
          </a:p>
          <a:p>
            <a:pPr indent="449580" algn="just"/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Внещитовые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приборы, имеющие номера электрических и пневматических выводов, изображают символами по заводским инструкциям (в виде прямоугольников с нумерацией клеммных выводов). Над прямоугольниками проставляют позиции по ФС.</a:t>
            </a:r>
          </a:p>
          <a:p>
            <a:pPr indent="449580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Размеры монтажных символов следует принимать исходя из размещаемой в них информации.</a:t>
            </a:r>
          </a:p>
          <a:p>
            <a:pPr indent="449580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38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63D7C-6F48-030D-2541-D4B1D4E4D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58819"/>
            <a:ext cx="10058400" cy="748454"/>
          </a:xfrm>
        </p:spPr>
        <p:txBody>
          <a:bodyPr/>
          <a:lstStyle/>
          <a:p>
            <a:pPr algn="ctr"/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Внешние проводки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8F9BF2-DC5A-3C86-3377-60402504B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indent="449580" algn="just"/>
            <a: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Первичные и </a:t>
            </a:r>
            <a:r>
              <a:rPr lang="ru-RU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внещитовые</a:t>
            </a:r>
            <a: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приборы групповые установки приборов, щиты, пульты, </a:t>
            </a:r>
            <a:r>
              <a:rPr lang="ru-RU" sz="3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стативы</a:t>
            </a:r>
            <a: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соединяют между собой электрическими и пневматическими кабелями, проводами, а так же трубопроводами (импульсными, командными, питающими и т. п.).</a:t>
            </a:r>
          </a:p>
          <a:p>
            <a:pPr algn="just"/>
            <a: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Электрические провода, кабели, трубы изображаются сплошными линиями. В разрыве каждой линии, представляющей провод (кабель или трубопровод) помещается окружность (обычно диаметром 8 мм), внутри которой указывается номер провода (1, 2, …). В обозначении трубопровода на первом месте ставится</a:t>
            </a:r>
            <a:r>
              <a:rPr lang="ru-MD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”0” (01, 02, ...)</a:t>
            </a:r>
            <a: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Нумерацию проводят слева направо, сверху вниз по чертежу. Нумерация проводок должна быть сквозной в пределах одного документа.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551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9C905-C52C-8B53-F273-8D2CD77AE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31304"/>
            <a:ext cx="10058400" cy="86271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Перечень элементов</a:t>
            </a:r>
            <a:endParaRPr lang="ru-RU" sz="115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90AC94-627C-63AF-5C57-5AD0F9A7D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схемах соединении внешних проводок приводят перечень элементов, в который включают: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запорную арматуру;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соединительные и протяжные коробки;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кабели, провода,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пневмокабели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трубопроводы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металлорукава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материалы зануления проводников и т.п.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Форму, последовательность заполнения и размещение выполняют в соответствие с руководящими материалами РМ4-59 – 78.</a:t>
            </a:r>
          </a:p>
          <a:p>
            <a:pPr marL="0" indent="3600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Пример перечня смотри на рисунке 6.17.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362773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</TotalTime>
  <Words>565</Words>
  <Application>Microsoft Office PowerPoint</Application>
  <PresentationFormat>Широкоэкранный</PresentationFormat>
  <Paragraphs>40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Calibri</vt:lpstr>
      <vt:lpstr>Calibri Light</vt:lpstr>
      <vt:lpstr>Times New Roman</vt:lpstr>
      <vt:lpstr>Ретро</vt:lpstr>
      <vt:lpstr>СХЕМЫ СОЕДИНЕНИЙ ВНЕШНИХ ПРОВОДОК </vt:lpstr>
      <vt:lpstr> </vt:lpstr>
      <vt:lpstr>Содержание и общие принципы выполнения схем соединений внешних проводок</vt:lpstr>
      <vt:lpstr>Первичные приборы</vt:lpstr>
      <vt:lpstr>  Щиты, пульты, стативы</vt:lpstr>
      <vt:lpstr>Внещитовые приборы</vt:lpstr>
      <vt:lpstr>Внешние проводки</vt:lpstr>
      <vt:lpstr>Перечень элементов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ПРОЕКТИРОВАНИЯ. ПРОЕКТНАЯ ДОКУМЕНТАЦИЯ </dc:title>
  <dc:creator>Жунисбеков Нартай</dc:creator>
  <cp:lastModifiedBy>Жунисбеков Нартай</cp:lastModifiedBy>
  <cp:revision>2</cp:revision>
  <dcterms:created xsi:type="dcterms:W3CDTF">2022-11-06T12:36:09Z</dcterms:created>
  <dcterms:modified xsi:type="dcterms:W3CDTF">2022-11-06T16:10:40Z</dcterms:modified>
</cp:coreProperties>
</file>